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3" r:id="rId5"/>
    <p:sldId id="275" r:id="rId6"/>
    <p:sldId id="274" r:id="rId7"/>
    <p:sldId id="262" r:id="rId8"/>
    <p:sldId id="281" r:id="rId9"/>
    <p:sldId id="280" r:id="rId10"/>
    <p:sldId id="279" r:id="rId11"/>
    <p:sldId id="278" r:id="rId12"/>
    <p:sldId id="277" r:id="rId13"/>
    <p:sldId id="276" r:id="rId14"/>
    <p:sldId id="283" r:id="rId15"/>
    <p:sldId id="259" r:id="rId16"/>
    <p:sldId id="260" r:id="rId17"/>
    <p:sldId id="261" r:id="rId18"/>
    <p:sldId id="258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466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FCC5-A34E-47C1-BF9E-A1E99D4A1ED7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1902-3D5B-45B3-AE08-48BEA034E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357298"/>
            <a:ext cx="721523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МКДОУ «</a:t>
            </a:r>
            <a:r>
              <a:rPr lang="ru-RU" sz="2400" dirty="0" err="1" smtClean="0"/>
              <a:t>Сузунский</a:t>
            </a:r>
            <a:r>
              <a:rPr lang="ru-RU" sz="2400" dirty="0" smtClean="0"/>
              <a:t> детский сад №1»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«Макетирование, как часть развивающей предметно пространственной среды»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Воспитатель: </a:t>
            </a:r>
          </a:p>
          <a:p>
            <a:pPr algn="r"/>
            <a:r>
              <a:rPr lang="ru-RU" b="1" dirty="0" err="1" smtClean="0"/>
              <a:t>Черникова</a:t>
            </a:r>
            <a:r>
              <a:rPr lang="ru-RU" b="1" dirty="0" smtClean="0"/>
              <a:t> Татьяна Семёновна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IMG_01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61981"/>
            <a:ext cx="3929090" cy="52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esktop\IMG_0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857231"/>
            <a:ext cx="3929090" cy="52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Администратор\Desktop\IMG_0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57232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Desktop\проект бумага фото\SDC139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70723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Администратор\Desktop\МАМАН\проект бумага фото\IMG_0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676279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pic>
        <p:nvPicPr>
          <p:cNvPr id="4" name="Рисунок 3" descr="C:\Users\user\Desktop\макетирование\IMG_0940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785794"/>
            <a:ext cx="3500462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макетирование\IMG_0478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357562"/>
            <a:ext cx="4714908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57488" y="2928934"/>
            <a:ext cx="195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«Фотоателье»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3286124"/>
            <a:ext cx="203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«Птичий двор»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макетирование\IMG_0472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357562"/>
            <a:ext cx="4714908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макетирование\IMG_0470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57166"/>
            <a:ext cx="5000660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72198" y="857232"/>
            <a:ext cx="316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«Настольный театр»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3286125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«Насекомые»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макетирование\IMG_0469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357562"/>
            <a:ext cx="3857652" cy="266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макетирование\IMG_0467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857232"/>
            <a:ext cx="3714776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14612" y="785795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«Домашние животные»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3357563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«Зимовье животных»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user\Desktop\макетирование\IMG_0941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7786742" cy="55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786446" y="5715016"/>
            <a:ext cx="327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«Замок принцессы»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pic>
        <p:nvPicPr>
          <p:cNvPr id="4" name="Рисунок 3" descr="C:\Users\user\Desktop\макетирование\S800798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857232"/>
            <a:ext cx="6858049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572264" y="857232"/>
            <a:ext cx="162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«Джунгли»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среда\DSCF2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00108"/>
            <a:ext cx="6429388" cy="482204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user\Desktop\макетирование\S800797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500438"/>
            <a:ext cx="3714776" cy="248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макетирование\S800797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857232"/>
            <a:ext cx="3479801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929322" y="85723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«Комнаты для кукол»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3571877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«Дворец»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4" name="Рисунок 3" descr="C:\Users\user\Desktop\макетирование\IMG_0982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57232"/>
            <a:ext cx="3505205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макетирование\IMG_0947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214686"/>
            <a:ext cx="3571900" cy="27847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85984" y="3214686"/>
            <a:ext cx="208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«Морские жители»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785794"/>
            <a:ext cx="276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«Уголок безопасности»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3" y="8572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785795"/>
            <a:ext cx="3429024" cy="276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50920"/>
            <a:ext cx="3429023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285992"/>
            <a:ext cx="3628392" cy="2453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71670" y="3143248"/>
            <a:ext cx="216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«Маша и медведь»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5500702"/>
            <a:ext cx="232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«Насекомые»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442913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«Домашние животные»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133993"/>
            <a:ext cx="3786213" cy="283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000108"/>
            <a:ext cx="351655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929322" y="342900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«Огород зимой»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5" y="1000108"/>
            <a:ext cx="3500463" cy="2281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3357562"/>
            <a:ext cx="4371118" cy="3088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2928934"/>
            <a:ext cx="265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«Морские жители»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335756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«Животные Севера»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753556">
            <a:off x="1000101" y="1571612"/>
            <a:ext cx="7000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среда\DSCF2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928670"/>
            <a:ext cx="385763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среда\DSCF2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3643338" cy="4857784"/>
          </a:xfrm>
          <a:prstGeom prst="rect">
            <a:avLst/>
          </a:prstGeom>
          <a:noFill/>
        </p:spPr>
      </p:pic>
      <p:pic>
        <p:nvPicPr>
          <p:cNvPr id="2051" name="Picture 3" descr="E:\среда\DSCF2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user\Desktop\фото\IMG_1034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857232"/>
            <a:ext cx="7000924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928670"/>
            <a:ext cx="6632302" cy="4974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IMG_0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10810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IMG_0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928670"/>
            <a:ext cx="3786214" cy="504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Шаблоны для презентаций\шаблоны\20921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IMG_0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14356"/>
            <a:ext cx="4005282" cy="534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95</Words>
  <Application>Microsoft Office PowerPoint</Application>
  <PresentationFormat>Экран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DNA7 X86</cp:lastModifiedBy>
  <cp:revision>21</cp:revision>
  <dcterms:created xsi:type="dcterms:W3CDTF">2015-02-19T14:26:29Z</dcterms:created>
  <dcterms:modified xsi:type="dcterms:W3CDTF">2016-03-29T16:11:50Z</dcterms:modified>
</cp:coreProperties>
</file>